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311" r:id="rId2"/>
    <p:sldId id="272" r:id="rId3"/>
    <p:sldId id="273" r:id="rId4"/>
    <p:sldId id="278" r:id="rId5"/>
    <p:sldId id="313" r:id="rId6"/>
    <p:sldId id="314" r:id="rId7"/>
    <p:sldId id="315" r:id="rId8"/>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3C9CAE-5E8C-A845-0FDE-578973A3C2B5}"/>
              </a:ext>
            </a:extLst>
          </p:cNvPr>
          <p:cNvSpPr>
            <a:spLocks noGrp="1"/>
          </p:cNvSpPr>
          <p:nvPr>
            <p:ph type="hdr" sz="quarter"/>
          </p:nvPr>
        </p:nvSpPr>
        <p:spPr>
          <a:xfrm>
            <a:off x="0" y="1"/>
            <a:ext cx="3078383" cy="513748"/>
          </a:xfrm>
          <a:prstGeom prst="rect">
            <a:avLst/>
          </a:prstGeom>
        </p:spPr>
        <p:txBody>
          <a:bodyPr vert="horz" lIns="97201" tIns="48600" rIns="97201" bIns="48600" rtlCol="0"/>
          <a:lstStyle>
            <a:lvl1pPr algn="l">
              <a:defRPr sz="1300"/>
            </a:lvl1pPr>
          </a:lstStyle>
          <a:p>
            <a:r>
              <a:rPr lang="en-US" sz="1000">
                <a:latin typeface="Arial" panose="020B0604020202020204" pitchFamily="34" charset="0"/>
                <a:cs typeface="Arial" panose="020B0604020202020204" pitchFamily="34" charset="0"/>
              </a:rPr>
              <a:t>Class – A Study Of The Psalms (77)</a:t>
            </a:r>
          </a:p>
        </p:txBody>
      </p:sp>
      <p:sp>
        <p:nvSpPr>
          <p:cNvPr id="3" name="Date Placeholder 2">
            <a:extLst>
              <a:ext uri="{FF2B5EF4-FFF2-40B4-BE49-F238E27FC236}">
                <a16:creationId xmlns:a16="http://schemas.microsoft.com/office/drawing/2014/main" id="{7610972B-598F-F38E-6BDA-8ADC0EDAEACE}"/>
              </a:ext>
            </a:extLst>
          </p:cNvPr>
          <p:cNvSpPr>
            <a:spLocks noGrp="1"/>
          </p:cNvSpPr>
          <p:nvPr>
            <p:ph type="dt" sz="quarter" idx="1"/>
          </p:nvPr>
        </p:nvSpPr>
        <p:spPr>
          <a:xfrm>
            <a:off x="4022485" y="1"/>
            <a:ext cx="3078383" cy="513748"/>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6/18/2023 am class</a:t>
            </a:r>
          </a:p>
        </p:txBody>
      </p:sp>
      <p:sp>
        <p:nvSpPr>
          <p:cNvPr id="4" name="Footer Placeholder 3">
            <a:extLst>
              <a:ext uri="{FF2B5EF4-FFF2-40B4-BE49-F238E27FC236}">
                <a16:creationId xmlns:a16="http://schemas.microsoft.com/office/drawing/2014/main" id="{907573AA-F044-217D-6608-C4BABCE9E302}"/>
              </a:ext>
            </a:extLst>
          </p:cNvPr>
          <p:cNvSpPr>
            <a:spLocks noGrp="1"/>
          </p:cNvSpPr>
          <p:nvPr>
            <p:ph type="ftr" sz="quarter" idx="2"/>
          </p:nvPr>
        </p:nvSpPr>
        <p:spPr>
          <a:xfrm>
            <a:off x="0" y="9719277"/>
            <a:ext cx="3078383" cy="513748"/>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D94EA93D-888D-3579-4B26-333D84924A47}"/>
              </a:ext>
            </a:extLst>
          </p:cNvPr>
          <p:cNvSpPr>
            <a:spLocks noGrp="1"/>
          </p:cNvSpPr>
          <p:nvPr>
            <p:ph type="sldNum" sz="quarter" idx="3"/>
          </p:nvPr>
        </p:nvSpPr>
        <p:spPr>
          <a:xfrm>
            <a:off x="4022485" y="9719277"/>
            <a:ext cx="3078383" cy="513748"/>
          </a:xfrm>
          <a:prstGeom prst="rect">
            <a:avLst/>
          </a:prstGeom>
        </p:spPr>
        <p:txBody>
          <a:bodyPr vert="horz" lIns="97201" tIns="48600" rIns="97201" bIns="48600" rtlCol="0" anchor="b"/>
          <a:lstStyle>
            <a:lvl1pPr algn="r">
              <a:defRPr sz="1300"/>
            </a:lvl1pPr>
          </a:lstStyle>
          <a:p>
            <a:fld id="{AD47C199-B19A-48CA-A5AA-8415E9EF679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938445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7" tIns="49524" rIns="99047" bIns="49524" rtlCol="0"/>
          <a:lstStyle>
            <a:lvl1pPr algn="l">
              <a:defRPr sz="1300"/>
            </a:lvl1pPr>
          </a:lstStyle>
          <a:p>
            <a:r>
              <a:rPr lang="en-US"/>
              <a:t>Class – A Study Of The Psalms (77)</a:t>
            </a:r>
          </a:p>
        </p:txBody>
      </p:sp>
      <p:sp>
        <p:nvSpPr>
          <p:cNvPr id="3" name="Date Placeholder 2"/>
          <p:cNvSpPr>
            <a:spLocks noGrp="1"/>
          </p:cNvSpPr>
          <p:nvPr>
            <p:ph type="dt" idx="1"/>
          </p:nvPr>
        </p:nvSpPr>
        <p:spPr>
          <a:xfrm>
            <a:off x="4023093" y="0"/>
            <a:ext cx="3077739" cy="513428"/>
          </a:xfrm>
          <a:prstGeom prst="rect">
            <a:avLst/>
          </a:prstGeom>
        </p:spPr>
        <p:txBody>
          <a:bodyPr vert="horz" lIns="99047" tIns="49524" rIns="99047" bIns="49524" rtlCol="0"/>
          <a:lstStyle>
            <a:lvl1pPr algn="r">
              <a:defRPr sz="1300"/>
            </a:lvl1pPr>
          </a:lstStyle>
          <a:p>
            <a:r>
              <a:rPr lang="en-US"/>
              <a:t>6/18/2023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7" tIns="49524" rIns="99047" bIns="49524"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47" tIns="49524" rIns="99047"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7"/>
          </a:xfrm>
          <a:prstGeom prst="rect">
            <a:avLst/>
          </a:prstGeom>
        </p:spPr>
        <p:txBody>
          <a:bodyPr vert="horz" lIns="99047" tIns="49524" rIns="99047" bIns="49524"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7"/>
          </a:xfrm>
          <a:prstGeom prst="rect">
            <a:avLst/>
          </a:prstGeom>
        </p:spPr>
        <p:txBody>
          <a:bodyPr vert="horz" lIns="99047" tIns="49524" rIns="99047" bIns="49524"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5">
              <a:defRPr/>
            </a:pPr>
            <a:r>
              <a:rPr lang="en-US" sz="1400">
                <a:solidFill>
                  <a:prstClr val="black"/>
                </a:solidFill>
                <a:latin typeface="Calibri"/>
              </a:rPr>
              <a:t>Class – A Study Of The Psalms (77)</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5">
              <a:defRPr/>
            </a:pPr>
            <a:r>
              <a:rPr lang="en-US" sz="1400">
                <a:solidFill>
                  <a:prstClr val="black"/>
                </a:solidFill>
                <a:latin typeface="Calibri"/>
              </a:rPr>
              <a:t>6/18/2023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0" y="11644797"/>
            <a:ext cx="8123481" cy="612995"/>
          </a:xfrm>
        </p:spPr>
        <p:txBody>
          <a:bodyPr/>
          <a:lstStyle/>
          <a:p>
            <a:pPr defTabSz="1216745">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1" y="11644797"/>
            <a:ext cx="900520" cy="612995"/>
          </a:xfrm>
        </p:spPr>
        <p:txBody>
          <a:bodyPr/>
          <a:lstStyle/>
          <a:p>
            <a:pPr defTabSz="1216745">
              <a:defRPr/>
            </a:pPr>
            <a:fld id="{EC87E0CF-87F6-4B58-B8B8-DCAB2DAAF3CA}" type="slidenum">
              <a:rPr lang="en-US" sz="1400">
                <a:solidFill>
                  <a:prstClr val="black"/>
                </a:solidFill>
                <a:latin typeface="Calibri"/>
              </a:rPr>
              <a:pPr defTabSz="1216745">
                <a:defRPr/>
              </a:pPr>
              <a:t>1</a:t>
            </a:fld>
            <a:endParaRPr lang="en-US" sz="1400" dirty="0">
              <a:solidFill>
                <a:prstClr val="black"/>
              </a:solidFill>
              <a:latin typeface="Calibri"/>
            </a:endParaRPr>
          </a:p>
        </p:txBody>
      </p:sp>
    </p:spTree>
    <p:extLst>
      <p:ext uri="{BB962C8B-B14F-4D97-AF65-F5344CB8AC3E}">
        <p14:creationId xmlns:p14="http://schemas.microsoft.com/office/powerpoint/2010/main" val="1125839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CDC7500-26AC-2766-5C79-CDA6929EB544}"/>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15" name="Rectangle 3">
            <a:extLst>
              <a:ext uri="{FF2B5EF4-FFF2-40B4-BE49-F238E27FC236}">
                <a16:creationId xmlns:a16="http://schemas.microsoft.com/office/drawing/2014/main" id="{FDDA4BF6-EC36-726D-015A-0458FF967EBE}"/>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38916" name="Rectangle 4">
            <a:extLst>
              <a:ext uri="{FF2B5EF4-FFF2-40B4-BE49-F238E27FC236}">
                <a16:creationId xmlns:a16="http://schemas.microsoft.com/office/drawing/2014/main" id="{4909DC27-64D5-B765-40AB-932CADCB2707}"/>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17" name="Rectangle 5">
            <a:extLst>
              <a:ext uri="{FF2B5EF4-FFF2-40B4-BE49-F238E27FC236}">
                <a16:creationId xmlns:a16="http://schemas.microsoft.com/office/drawing/2014/main" id="{00AC807A-8123-A2A9-55C7-9E6E23F47312}"/>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18" name="Rectangle 6">
            <a:extLst>
              <a:ext uri="{FF2B5EF4-FFF2-40B4-BE49-F238E27FC236}">
                <a16:creationId xmlns:a16="http://schemas.microsoft.com/office/drawing/2014/main" id="{294787E0-9571-FC7B-DC7B-CF468E5D89EA}"/>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19" name="Rectangle 7">
            <a:extLst>
              <a:ext uri="{FF2B5EF4-FFF2-40B4-BE49-F238E27FC236}">
                <a16:creationId xmlns:a16="http://schemas.microsoft.com/office/drawing/2014/main" id="{9E9193FC-151A-8E30-99DB-37ADDC6846AA}"/>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38920" name="Rectangle 8">
            <a:extLst>
              <a:ext uri="{FF2B5EF4-FFF2-40B4-BE49-F238E27FC236}">
                <a16:creationId xmlns:a16="http://schemas.microsoft.com/office/drawing/2014/main" id="{5E044A40-984A-2925-6887-A186E605C10F}"/>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21" name="Rectangle 9">
            <a:extLst>
              <a:ext uri="{FF2B5EF4-FFF2-40B4-BE49-F238E27FC236}">
                <a16:creationId xmlns:a16="http://schemas.microsoft.com/office/drawing/2014/main" id="{8CB02D9C-7344-E40B-0BD5-9853597AD0F4}"/>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38922" name="Rectangle 10">
            <a:extLst>
              <a:ext uri="{FF2B5EF4-FFF2-40B4-BE49-F238E27FC236}">
                <a16:creationId xmlns:a16="http://schemas.microsoft.com/office/drawing/2014/main" id="{2E0C8802-AD01-C787-34B8-7363A306B80C}"/>
              </a:ext>
            </a:extLst>
          </p:cNvPr>
          <p:cNvSpPr>
            <a:spLocks noGrp="1" noChangeArrowheads="1"/>
          </p:cNvSpPr>
          <p:nvPr>
            <p:ph type="body" idx="1"/>
          </p:nvPr>
        </p:nvSpPr>
        <p:spPr bwMode="auto">
          <a:xfrm>
            <a:off x="946997" y="4860687"/>
            <a:ext cx="5208482" cy="4604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8016" tIns="48149" rIns="98016" bIns="48149"/>
          <a:lstStyle/>
          <a:p>
            <a:endParaRPr lang="en-US" altLang="en-US"/>
          </a:p>
        </p:txBody>
      </p:sp>
      <p:sp>
        <p:nvSpPr>
          <p:cNvPr id="38923" name="Rectangle 11">
            <a:extLst>
              <a:ext uri="{FF2B5EF4-FFF2-40B4-BE49-F238E27FC236}">
                <a16:creationId xmlns:a16="http://schemas.microsoft.com/office/drawing/2014/main" id="{61F9F073-779F-7B2D-CD5C-EC894CEC1E43}"/>
              </a:ext>
            </a:extLst>
          </p:cNvPr>
          <p:cNvSpPr>
            <a:spLocks noGrp="1" noRot="1" noChangeAspect="1" noChangeArrowheads="1" noTextEdit="1"/>
          </p:cNvSpPr>
          <p:nvPr>
            <p:ph type="sldImg"/>
          </p:nvPr>
        </p:nvSpPr>
        <p:spPr bwMode="auto">
          <a:xfrm>
            <a:off x="1003300" y="774700"/>
            <a:ext cx="5095875" cy="38227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 name="Date Placeholder 1">
            <a:extLst>
              <a:ext uri="{FF2B5EF4-FFF2-40B4-BE49-F238E27FC236}">
                <a16:creationId xmlns:a16="http://schemas.microsoft.com/office/drawing/2014/main" id="{79D3FBA5-2137-3243-11F6-33F2C0018413}"/>
              </a:ext>
            </a:extLst>
          </p:cNvPr>
          <p:cNvSpPr>
            <a:spLocks noGrp="1"/>
          </p:cNvSpPr>
          <p:nvPr>
            <p:ph type="dt" idx="1"/>
          </p:nvPr>
        </p:nvSpPr>
        <p:spPr/>
        <p:txBody>
          <a:bodyPr/>
          <a:lstStyle/>
          <a:p>
            <a:r>
              <a:rPr lang="en-US"/>
              <a:t>6/18/2023 am class</a:t>
            </a:r>
          </a:p>
        </p:txBody>
      </p:sp>
      <p:sp>
        <p:nvSpPr>
          <p:cNvPr id="3" name="Footer Placeholder 2">
            <a:extLst>
              <a:ext uri="{FF2B5EF4-FFF2-40B4-BE49-F238E27FC236}">
                <a16:creationId xmlns:a16="http://schemas.microsoft.com/office/drawing/2014/main" id="{364774BE-B254-00E3-4138-FFEF5DF5D4C0}"/>
              </a:ext>
            </a:extLst>
          </p:cNvPr>
          <p:cNvSpPr>
            <a:spLocks noGrp="1"/>
          </p:cNvSpPr>
          <p:nvPr>
            <p:ph type="ftr" sz="quarter" idx="4"/>
          </p:nvPr>
        </p:nvSpPr>
        <p:spPr/>
        <p:txBody>
          <a:bodyPr/>
          <a:lstStyle/>
          <a:p>
            <a:r>
              <a:rPr lang="en-US"/>
              <a:t>Randy Childs</a:t>
            </a:r>
          </a:p>
        </p:txBody>
      </p:sp>
      <p:sp>
        <p:nvSpPr>
          <p:cNvPr id="4" name="Header Placeholder 3">
            <a:extLst>
              <a:ext uri="{FF2B5EF4-FFF2-40B4-BE49-F238E27FC236}">
                <a16:creationId xmlns:a16="http://schemas.microsoft.com/office/drawing/2014/main" id="{98948DCB-2B6B-2681-5702-66E1C8F63B2E}"/>
              </a:ext>
            </a:extLst>
          </p:cNvPr>
          <p:cNvSpPr>
            <a:spLocks noGrp="1"/>
          </p:cNvSpPr>
          <p:nvPr>
            <p:ph type="hdr" sz="quarter"/>
          </p:nvPr>
        </p:nvSpPr>
        <p:spPr/>
        <p:txBody>
          <a:bodyPr/>
          <a:lstStyle/>
          <a:p>
            <a:r>
              <a:rPr lang="en-US"/>
              <a:t>Class – A Study Of The Psalms (77)</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633C02CA-E977-586E-3F3E-05079AABD03B}"/>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63" name="Rectangle 3">
            <a:extLst>
              <a:ext uri="{FF2B5EF4-FFF2-40B4-BE49-F238E27FC236}">
                <a16:creationId xmlns:a16="http://schemas.microsoft.com/office/drawing/2014/main" id="{530BAC59-3E1C-6CBE-773E-3D951EF94BFD}"/>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40964" name="Rectangle 4">
            <a:extLst>
              <a:ext uri="{FF2B5EF4-FFF2-40B4-BE49-F238E27FC236}">
                <a16:creationId xmlns:a16="http://schemas.microsoft.com/office/drawing/2014/main" id="{4979D6EE-B403-5150-E1EC-BA0A53083E47}"/>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65" name="Rectangle 5">
            <a:extLst>
              <a:ext uri="{FF2B5EF4-FFF2-40B4-BE49-F238E27FC236}">
                <a16:creationId xmlns:a16="http://schemas.microsoft.com/office/drawing/2014/main" id="{DB5AE53D-49FC-CCC1-5DDD-986AAF2EBBE7}"/>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66" name="Rectangle 6">
            <a:extLst>
              <a:ext uri="{FF2B5EF4-FFF2-40B4-BE49-F238E27FC236}">
                <a16:creationId xmlns:a16="http://schemas.microsoft.com/office/drawing/2014/main" id="{4D0EFAEC-BAE5-6F3C-3124-A828CECF6AA0}"/>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67" name="Rectangle 7">
            <a:extLst>
              <a:ext uri="{FF2B5EF4-FFF2-40B4-BE49-F238E27FC236}">
                <a16:creationId xmlns:a16="http://schemas.microsoft.com/office/drawing/2014/main" id="{ED458355-23C3-3820-0349-2607E6703F70}"/>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40968" name="Rectangle 8">
            <a:extLst>
              <a:ext uri="{FF2B5EF4-FFF2-40B4-BE49-F238E27FC236}">
                <a16:creationId xmlns:a16="http://schemas.microsoft.com/office/drawing/2014/main" id="{9A5171D1-5FBD-0069-6731-27149A41F5E3}"/>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69" name="Rectangle 9">
            <a:extLst>
              <a:ext uri="{FF2B5EF4-FFF2-40B4-BE49-F238E27FC236}">
                <a16:creationId xmlns:a16="http://schemas.microsoft.com/office/drawing/2014/main" id="{9B0704E2-5D9B-DB1E-C63F-910CD4B24B84}"/>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40970" name="Rectangle 10">
            <a:extLst>
              <a:ext uri="{FF2B5EF4-FFF2-40B4-BE49-F238E27FC236}">
                <a16:creationId xmlns:a16="http://schemas.microsoft.com/office/drawing/2014/main" id="{3D2A1F8A-2C6D-D416-AF5A-37BC23012254}"/>
              </a:ext>
            </a:extLst>
          </p:cNvPr>
          <p:cNvSpPr>
            <a:spLocks noGrp="1" noChangeArrowheads="1"/>
          </p:cNvSpPr>
          <p:nvPr>
            <p:ph type="body" idx="1"/>
          </p:nvPr>
        </p:nvSpPr>
        <p:spPr bwMode="auto">
          <a:xfrm>
            <a:off x="946997" y="4860687"/>
            <a:ext cx="5208482" cy="4604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8016" tIns="48149" rIns="98016" bIns="48149"/>
          <a:lstStyle/>
          <a:p>
            <a:endParaRPr lang="en-US" altLang="en-US"/>
          </a:p>
        </p:txBody>
      </p:sp>
      <p:sp>
        <p:nvSpPr>
          <p:cNvPr id="40971" name="Rectangle 11">
            <a:extLst>
              <a:ext uri="{FF2B5EF4-FFF2-40B4-BE49-F238E27FC236}">
                <a16:creationId xmlns:a16="http://schemas.microsoft.com/office/drawing/2014/main" id="{73F80636-42D3-6D17-1EB9-CDC81A5C7B81}"/>
              </a:ext>
            </a:extLst>
          </p:cNvPr>
          <p:cNvSpPr>
            <a:spLocks noGrp="1" noRot="1" noChangeAspect="1" noChangeArrowheads="1" noTextEdit="1"/>
          </p:cNvSpPr>
          <p:nvPr>
            <p:ph type="sldImg"/>
          </p:nvPr>
        </p:nvSpPr>
        <p:spPr bwMode="auto">
          <a:xfrm>
            <a:off x="1003300" y="774700"/>
            <a:ext cx="5095875" cy="38227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 name="Date Placeholder 1">
            <a:extLst>
              <a:ext uri="{FF2B5EF4-FFF2-40B4-BE49-F238E27FC236}">
                <a16:creationId xmlns:a16="http://schemas.microsoft.com/office/drawing/2014/main" id="{BB6014DD-78B7-F1DE-4575-E59D55C304CF}"/>
              </a:ext>
            </a:extLst>
          </p:cNvPr>
          <p:cNvSpPr>
            <a:spLocks noGrp="1"/>
          </p:cNvSpPr>
          <p:nvPr>
            <p:ph type="dt" idx="1"/>
          </p:nvPr>
        </p:nvSpPr>
        <p:spPr/>
        <p:txBody>
          <a:bodyPr/>
          <a:lstStyle/>
          <a:p>
            <a:r>
              <a:rPr lang="en-US"/>
              <a:t>6/18/2023 am class</a:t>
            </a:r>
          </a:p>
        </p:txBody>
      </p:sp>
      <p:sp>
        <p:nvSpPr>
          <p:cNvPr id="3" name="Footer Placeholder 2">
            <a:extLst>
              <a:ext uri="{FF2B5EF4-FFF2-40B4-BE49-F238E27FC236}">
                <a16:creationId xmlns:a16="http://schemas.microsoft.com/office/drawing/2014/main" id="{57152DA9-F197-B6BC-37FB-4F037E11DF0C}"/>
              </a:ext>
            </a:extLst>
          </p:cNvPr>
          <p:cNvSpPr>
            <a:spLocks noGrp="1"/>
          </p:cNvSpPr>
          <p:nvPr>
            <p:ph type="ftr" sz="quarter" idx="4"/>
          </p:nvPr>
        </p:nvSpPr>
        <p:spPr/>
        <p:txBody>
          <a:bodyPr/>
          <a:lstStyle/>
          <a:p>
            <a:r>
              <a:rPr lang="en-US"/>
              <a:t>Randy Childs</a:t>
            </a:r>
          </a:p>
        </p:txBody>
      </p:sp>
      <p:sp>
        <p:nvSpPr>
          <p:cNvPr id="4" name="Header Placeholder 3">
            <a:extLst>
              <a:ext uri="{FF2B5EF4-FFF2-40B4-BE49-F238E27FC236}">
                <a16:creationId xmlns:a16="http://schemas.microsoft.com/office/drawing/2014/main" id="{A0A88428-77BB-5792-D7C1-B3C8DAA3770B}"/>
              </a:ext>
            </a:extLst>
          </p:cNvPr>
          <p:cNvSpPr>
            <a:spLocks noGrp="1"/>
          </p:cNvSpPr>
          <p:nvPr>
            <p:ph type="hdr" sz="quarter"/>
          </p:nvPr>
        </p:nvSpPr>
        <p:spPr/>
        <p:txBody>
          <a:bodyPr/>
          <a:lstStyle/>
          <a:p>
            <a:r>
              <a:rPr lang="en-US"/>
              <a:t>Class – A Study Of The Psalms (77)</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CAB146E1-1FF2-F2CF-FAF3-6027B9F9C50E}"/>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23" name="Rectangle 3">
            <a:extLst>
              <a:ext uri="{FF2B5EF4-FFF2-40B4-BE49-F238E27FC236}">
                <a16:creationId xmlns:a16="http://schemas.microsoft.com/office/drawing/2014/main" id="{B5D448AF-4111-15B8-E6C4-8AA9DBC9EB91}"/>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56324" name="Rectangle 4">
            <a:extLst>
              <a:ext uri="{FF2B5EF4-FFF2-40B4-BE49-F238E27FC236}">
                <a16:creationId xmlns:a16="http://schemas.microsoft.com/office/drawing/2014/main" id="{0AC4B63F-1D8F-3267-964B-9CA5E9738A7C}"/>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25" name="Rectangle 5">
            <a:extLst>
              <a:ext uri="{FF2B5EF4-FFF2-40B4-BE49-F238E27FC236}">
                <a16:creationId xmlns:a16="http://schemas.microsoft.com/office/drawing/2014/main" id="{055FF127-9FB3-4C21-C548-37CD04D29444}"/>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26" name="Rectangle 6">
            <a:extLst>
              <a:ext uri="{FF2B5EF4-FFF2-40B4-BE49-F238E27FC236}">
                <a16:creationId xmlns:a16="http://schemas.microsoft.com/office/drawing/2014/main" id="{40B092E3-67FA-5C76-4CD4-A4B77F1A614A}"/>
              </a:ext>
            </a:extLst>
          </p:cNvPr>
          <p:cNvSpPr>
            <a:spLocks noChangeArrowheads="1"/>
          </p:cNvSpPr>
          <p:nvPr/>
        </p:nvSpPr>
        <p:spPr bwMode="auto">
          <a:xfrm>
            <a:off x="4024736"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27" name="Rectangle 7">
            <a:extLst>
              <a:ext uri="{FF2B5EF4-FFF2-40B4-BE49-F238E27FC236}">
                <a16:creationId xmlns:a16="http://schemas.microsoft.com/office/drawing/2014/main" id="{5C8D4DF7-FFDB-8E65-A503-7C70A86666E9}"/>
              </a:ext>
            </a:extLst>
          </p:cNvPr>
          <p:cNvSpPr>
            <a:spLocks noChangeArrowheads="1"/>
          </p:cNvSpPr>
          <p:nvPr/>
        </p:nvSpPr>
        <p:spPr bwMode="auto">
          <a:xfrm>
            <a:off x="4024736"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35" tIns="0" rIns="20635" bIns="0" anchor="b"/>
          <a:lstStyle/>
          <a:p>
            <a:pPr algn="r"/>
            <a:r>
              <a:rPr lang="en-US" altLang="en-US" sz="1100" i="1"/>
              <a:t>1</a:t>
            </a:r>
          </a:p>
        </p:txBody>
      </p:sp>
      <p:sp>
        <p:nvSpPr>
          <p:cNvPr id="56328" name="Rectangle 8">
            <a:extLst>
              <a:ext uri="{FF2B5EF4-FFF2-40B4-BE49-F238E27FC236}">
                <a16:creationId xmlns:a16="http://schemas.microsoft.com/office/drawing/2014/main" id="{B71097D5-B5C9-7AA3-8B66-6DC7DB72B1A6}"/>
              </a:ext>
            </a:extLst>
          </p:cNvPr>
          <p:cNvSpPr>
            <a:spLocks noChangeArrowheads="1"/>
          </p:cNvSpPr>
          <p:nvPr/>
        </p:nvSpPr>
        <p:spPr bwMode="auto">
          <a:xfrm>
            <a:off x="0" y="9721374"/>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29" name="Rectangle 9">
            <a:extLst>
              <a:ext uri="{FF2B5EF4-FFF2-40B4-BE49-F238E27FC236}">
                <a16:creationId xmlns:a16="http://schemas.microsoft.com/office/drawing/2014/main" id="{E2C85E67-ECB6-FF7A-60B2-B933E475AC15}"/>
              </a:ext>
            </a:extLst>
          </p:cNvPr>
          <p:cNvSpPr>
            <a:spLocks noChangeArrowheads="1"/>
          </p:cNvSpPr>
          <p:nvPr/>
        </p:nvSpPr>
        <p:spPr bwMode="auto">
          <a:xfrm>
            <a:off x="0" y="0"/>
            <a:ext cx="3077739" cy="511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47" tIns="49524" rIns="99047" bIns="49524" anchor="ctr"/>
          <a:lstStyle/>
          <a:p>
            <a:endParaRPr lang="en-US"/>
          </a:p>
        </p:txBody>
      </p:sp>
      <p:sp>
        <p:nvSpPr>
          <p:cNvPr id="56330" name="Rectangle 10">
            <a:extLst>
              <a:ext uri="{FF2B5EF4-FFF2-40B4-BE49-F238E27FC236}">
                <a16:creationId xmlns:a16="http://schemas.microsoft.com/office/drawing/2014/main" id="{7C602ED2-F91F-C4C7-E12D-64D556D2AB42}"/>
              </a:ext>
            </a:extLst>
          </p:cNvPr>
          <p:cNvSpPr>
            <a:spLocks noGrp="1" noChangeArrowheads="1"/>
          </p:cNvSpPr>
          <p:nvPr>
            <p:ph type="body" idx="1"/>
          </p:nvPr>
        </p:nvSpPr>
        <p:spPr bwMode="auto">
          <a:xfrm>
            <a:off x="946997" y="4860687"/>
            <a:ext cx="5208482" cy="460486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8016" tIns="48149" rIns="98016" bIns="48149"/>
          <a:lstStyle/>
          <a:p>
            <a:endParaRPr lang="en-US" altLang="en-US"/>
          </a:p>
        </p:txBody>
      </p:sp>
      <p:sp>
        <p:nvSpPr>
          <p:cNvPr id="56331" name="Rectangle 11">
            <a:extLst>
              <a:ext uri="{FF2B5EF4-FFF2-40B4-BE49-F238E27FC236}">
                <a16:creationId xmlns:a16="http://schemas.microsoft.com/office/drawing/2014/main" id="{7EED7C1D-8AC8-7A6D-DD08-F502BC137974}"/>
              </a:ext>
            </a:extLst>
          </p:cNvPr>
          <p:cNvSpPr>
            <a:spLocks noGrp="1" noRot="1" noChangeAspect="1" noChangeArrowheads="1" noTextEdit="1"/>
          </p:cNvSpPr>
          <p:nvPr>
            <p:ph type="sldImg"/>
          </p:nvPr>
        </p:nvSpPr>
        <p:spPr bwMode="auto">
          <a:xfrm>
            <a:off x="1003300" y="774700"/>
            <a:ext cx="5095875" cy="3822700"/>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 name="Date Placeholder 1">
            <a:extLst>
              <a:ext uri="{FF2B5EF4-FFF2-40B4-BE49-F238E27FC236}">
                <a16:creationId xmlns:a16="http://schemas.microsoft.com/office/drawing/2014/main" id="{09E83B74-40D5-9421-0458-A0A26454684C}"/>
              </a:ext>
            </a:extLst>
          </p:cNvPr>
          <p:cNvSpPr>
            <a:spLocks noGrp="1"/>
          </p:cNvSpPr>
          <p:nvPr>
            <p:ph type="dt" idx="1"/>
          </p:nvPr>
        </p:nvSpPr>
        <p:spPr/>
        <p:txBody>
          <a:bodyPr/>
          <a:lstStyle/>
          <a:p>
            <a:r>
              <a:rPr lang="en-US"/>
              <a:t>6/18/2023 am class</a:t>
            </a:r>
          </a:p>
        </p:txBody>
      </p:sp>
      <p:sp>
        <p:nvSpPr>
          <p:cNvPr id="3" name="Footer Placeholder 2">
            <a:extLst>
              <a:ext uri="{FF2B5EF4-FFF2-40B4-BE49-F238E27FC236}">
                <a16:creationId xmlns:a16="http://schemas.microsoft.com/office/drawing/2014/main" id="{9CEB1F78-0D2A-DDF8-7669-4F036F4D1F36}"/>
              </a:ext>
            </a:extLst>
          </p:cNvPr>
          <p:cNvSpPr>
            <a:spLocks noGrp="1"/>
          </p:cNvSpPr>
          <p:nvPr>
            <p:ph type="ftr" sz="quarter" idx="4"/>
          </p:nvPr>
        </p:nvSpPr>
        <p:spPr/>
        <p:txBody>
          <a:bodyPr/>
          <a:lstStyle/>
          <a:p>
            <a:r>
              <a:rPr lang="en-US"/>
              <a:t>Randy Childs</a:t>
            </a:r>
          </a:p>
        </p:txBody>
      </p:sp>
      <p:sp>
        <p:nvSpPr>
          <p:cNvPr id="4" name="Header Placeholder 3">
            <a:extLst>
              <a:ext uri="{FF2B5EF4-FFF2-40B4-BE49-F238E27FC236}">
                <a16:creationId xmlns:a16="http://schemas.microsoft.com/office/drawing/2014/main" id="{433E9A10-A619-1184-62C0-77EC3198EE68}"/>
              </a:ext>
            </a:extLst>
          </p:cNvPr>
          <p:cNvSpPr>
            <a:spLocks noGrp="1"/>
          </p:cNvSpPr>
          <p:nvPr>
            <p:ph type="hdr" sz="quarter"/>
          </p:nvPr>
        </p:nvSpPr>
        <p:spPr/>
        <p:txBody>
          <a:bodyPr/>
          <a:lstStyle/>
          <a:p>
            <a:r>
              <a:rPr lang="en-US"/>
              <a:t>Class – A Study Of The Psalms (77)</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5">
              <a:defRPr/>
            </a:pPr>
            <a:r>
              <a:rPr lang="en-US" sz="1400">
                <a:solidFill>
                  <a:prstClr val="black"/>
                </a:solidFill>
                <a:latin typeface="Calibri"/>
              </a:rPr>
              <a:t>Class – A Study Of The Psalms (77)</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5">
              <a:defRPr/>
            </a:pPr>
            <a:r>
              <a:rPr lang="en-US" sz="1400">
                <a:solidFill>
                  <a:prstClr val="black"/>
                </a:solidFill>
                <a:latin typeface="Calibri"/>
              </a:rPr>
              <a:t>6/18/2023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0" y="11644797"/>
            <a:ext cx="8123481" cy="612995"/>
          </a:xfrm>
        </p:spPr>
        <p:txBody>
          <a:bodyPr/>
          <a:lstStyle/>
          <a:p>
            <a:pPr defTabSz="1216745">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1" y="11644797"/>
            <a:ext cx="900520" cy="612995"/>
          </a:xfrm>
        </p:spPr>
        <p:txBody>
          <a:bodyPr/>
          <a:lstStyle/>
          <a:p>
            <a:pPr defTabSz="1216745">
              <a:defRPr/>
            </a:pPr>
            <a:fld id="{EC87E0CF-87F6-4B58-B8B8-DCAB2DAAF3CA}" type="slidenum">
              <a:rPr lang="en-US" sz="1400">
                <a:solidFill>
                  <a:prstClr val="black"/>
                </a:solidFill>
                <a:latin typeface="Calibri"/>
              </a:rPr>
              <a:pPr defTabSz="1216745">
                <a:defRPr/>
              </a:pPr>
              <a:t>5</a:t>
            </a:fld>
            <a:endParaRPr lang="en-US" sz="1400" dirty="0">
              <a:solidFill>
                <a:prstClr val="black"/>
              </a:solidFill>
              <a:latin typeface="Calibri"/>
            </a:endParaRPr>
          </a:p>
        </p:txBody>
      </p:sp>
    </p:spTree>
    <p:extLst>
      <p:ext uri="{BB962C8B-B14F-4D97-AF65-F5344CB8AC3E}">
        <p14:creationId xmlns:p14="http://schemas.microsoft.com/office/powerpoint/2010/main" val="1774622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6/24/2023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6/24/2023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8845" y="1921341"/>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6</a:t>
            </a:r>
          </a:p>
        </p:txBody>
      </p:sp>
      <p:sp>
        <p:nvSpPr>
          <p:cNvPr id="6" name="TextBox 5">
            <a:extLst>
              <a:ext uri="{FF2B5EF4-FFF2-40B4-BE49-F238E27FC236}">
                <a16:creationId xmlns:a16="http://schemas.microsoft.com/office/drawing/2014/main" id="{9240CDEF-BF0A-F32D-226D-364D3D16D313}"/>
              </a:ext>
            </a:extLst>
          </p:cNvPr>
          <p:cNvSpPr txBox="1"/>
          <p:nvPr/>
        </p:nvSpPr>
        <p:spPr>
          <a:xfrm>
            <a:off x="3491703" y="5199687"/>
            <a:ext cx="2222504"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June 18,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Tree>
    <p:extLst>
      <p:ext uri="{BB962C8B-B14F-4D97-AF65-F5344CB8AC3E}">
        <p14:creationId xmlns:p14="http://schemas.microsoft.com/office/powerpoint/2010/main" val="2393738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9EAFD087-EF8F-603D-ED36-5649AADC182C}"/>
              </a:ext>
            </a:extLst>
          </p:cNvPr>
          <p:cNvSpPr>
            <a:spLocks noGrp="1" noChangeArrowheads="1"/>
          </p:cNvSpPr>
          <p:nvPr>
            <p:ph type="title"/>
          </p:nvPr>
        </p:nvSpPr>
        <p:spPr>
          <a:xfrm>
            <a:off x="78553" y="580674"/>
            <a:ext cx="8990029" cy="877163"/>
          </a:xfrm>
          <a:noFill/>
          <a:ln/>
        </p:spPr>
        <p:txBody>
          <a:bodyPr wrap="square">
            <a:spAutoFit/>
          </a:bodyPr>
          <a:lstStyle/>
          <a:p>
            <a:pPr algn="ctr"/>
            <a:r>
              <a:rPr lang="en-US" altLang="en-US" sz="4800" b="1" dirty="0">
                <a:solidFill>
                  <a:schemeClr val="tx1"/>
                </a:solidFill>
                <a:effectLst>
                  <a:outerShdw blurRad="38100" dist="38100" dir="2700000" algn="tl">
                    <a:srgbClr val="FFFFFF"/>
                  </a:outerShdw>
                </a:effectLst>
                <a:latin typeface="Tahoma" panose="020B0604030504040204" pitchFamily="34" charset="0"/>
              </a:rPr>
              <a:t>What Produces Repentance?</a:t>
            </a:r>
            <a:endParaRPr lang="en-US" altLang="en-US" b="1" i="1" dirty="0">
              <a:solidFill>
                <a:schemeClr val="tx1"/>
              </a:solidFill>
              <a:effectLst>
                <a:outerShdw blurRad="38100" dist="38100" dir="2700000" algn="tl">
                  <a:srgbClr val="FFFFFF"/>
                </a:outerShdw>
              </a:effectLst>
              <a:latin typeface="Tahoma" panose="020B0604030504040204" pitchFamily="34" charset="0"/>
            </a:endParaRPr>
          </a:p>
        </p:txBody>
      </p:sp>
      <p:sp>
        <p:nvSpPr>
          <p:cNvPr id="37891" name="Rectangle 3">
            <a:extLst>
              <a:ext uri="{FF2B5EF4-FFF2-40B4-BE49-F238E27FC236}">
                <a16:creationId xmlns:a16="http://schemas.microsoft.com/office/drawing/2014/main" id="{E7CC8769-F5F5-FDB2-D879-317F6F4E0596}"/>
              </a:ext>
            </a:extLst>
          </p:cNvPr>
          <p:cNvSpPr>
            <a:spLocks noGrp="1" noChangeArrowheads="1"/>
          </p:cNvSpPr>
          <p:nvPr>
            <p:ph type="body" idx="1"/>
          </p:nvPr>
        </p:nvSpPr>
        <p:spPr>
          <a:xfrm>
            <a:off x="304800" y="2142067"/>
            <a:ext cx="8602133" cy="3548151"/>
          </a:xfrm>
          <a:noFill/>
          <a:ln/>
          <a:effectLst>
            <a:outerShdw dist="35921" dir="2700000" algn="ctr" rotWithShape="0">
              <a:schemeClr val="bg1"/>
            </a:outerShdw>
          </a:effectLst>
        </p:spPr>
        <p:txBody>
          <a:bodyPr>
            <a:spAutoFit/>
          </a:bodyPr>
          <a:lstStyle/>
          <a:p>
            <a:r>
              <a:rPr lang="en-US" altLang="en-US" sz="3556" dirty="0">
                <a:latin typeface="Tahoma" panose="020B0604030504040204" pitchFamily="34" charset="0"/>
                <a:cs typeface="Times New Roman" panose="02020603050405020304" pitchFamily="18" charset="0"/>
              </a:rPr>
              <a:t>Bible preaching. (cf. Jonah 3:1-2)</a:t>
            </a:r>
          </a:p>
          <a:p>
            <a:pPr lvl="1"/>
            <a:r>
              <a:rPr lang="en-US" altLang="en-US" sz="3200" i="1" dirty="0">
                <a:latin typeface="Tahoma" panose="020B0604030504040204" pitchFamily="34" charset="0"/>
                <a:cs typeface="Times New Roman" panose="02020603050405020304" pitchFamily="18" charset="0"/>
              </a:rPr>
              <a:t>“Preach the preaching that I bid thee.”</a:t>
            </a:r>
            <a:br>
              <a:rPr lang="en-US" altLang="en-US" sz="3200" i="1" dirty="0">
                <a:latin typeface="Tahoma" panose="020B0604030504040204" pitchFamily="34" charset="0"/>
                <a:cs typeface="Times New Roman" panose="02020603050405020304" pitchFamily="18" charset="0"/>
              </a:rPr>
            </a:br>
            <a:r>
              <a:rPr lang="en-US" altLang="en-US" sz="3200" dirty="0">
                <a:latin typeface="Tahoma" panose="020B0604030504040204" pitchFamily="34" charset="0"/>
                <a:cs typeface="Times New Roman" panose="02020603050405020304" pitchFamily="18" charset="0"/>
              </a:rPr>
              <a:t>(cf. Luke 11:32) (2 Timothy 3:16-17)</a:t>
            </a:r>
          </a:p>
          <a:p>
            <a:r>
              <a:rPr lang="en-US" altLang="en-US" sz="3556" dirty="0">
                <a:latin typeface="Tahoma" panose="020B0604030504040204" pitchFamily="34" charset="0"/>
                <a:cs typeface="Times New Roman" panose="02020603050405020304" pitchFamily="18" charset="0"/>
              </a:rPr>
              <a:t>The goodness of God. (Romans 2:4)</a:t>
            </a:r>
          </a:p>
          <a:p>
            <a:r>
              <a:rPr lang="en-US" altLang="en-US" sz="3556" dirty="0">
                <a:latin typeface="Tahoma" panose="020B0604030504040204" pitchFamily="34" charset="0"/>
                <a:cs typeface="Times New Roman" panose="02020603050405020304" pitchFamily="18" charset="0"/>
              </a:rPr>
              <a:t>The judgment to come. (Acts 17:30-31)</a:t>
            </a:r>
          </a:p>
          <a:p>
            <a:r>
              <a:rPr lang="en-US" altLang="en-US" sz="3556" dirty="0">
                <a:latin typeface="Tahoma" panose="020B0604030504040204" pitchFamily="34" charset="0"/>
                <a:cs typeface="Times New Roman" panose="02020603050405020304" pitchFamily="18" charset="0"/>
              </a:rPr>
              <a:t>Godly sorrow. (2 Corinthians 7:10)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anim calcmode="lin" valueType="num">
                                      <p:cBhvr additive="base">
                                        <p:cTn id="11" dur="500" fill="hold"/>
                                        <p:tgtEl>
                                          <p:spTgt spid="37891">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7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6" fill="hold"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 calcmode="lin" valueType="num">
                                      <p:cBhvr additive="base">
                                        <p:cTn id="17" dur="500" fill="hold"/>
                                        <p:tgtEl>
                                          <p:spTgt spid="37891">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6" fill="hold" nodeType="clickEffect">
                                  <p:stCondLst>
                                    <p:cond delay="0"/>
                                  </p:stCondLst>
                                  <p:childTnLst>
                                    <p:set>
                                      <p:cBhvr>
                                        <p:cTn id="22" dur="1" fill="hold">
                                          <p:stCondLst>
                                            <p:cond delay="0"/>
                                          </p:stCondLst>
                                        </p:cTn>
                                        <p:tgtEl>
                                          <p:spTgt spid="37891">
                                            <p:txEl>
                                              <p:pRg st="3" end="3"/>
                                            </p:txEl>
                                          </p:spTgt>
                                        </p:tgtEl>
                                        <p:attrNameLst>
                                          <p:attrName>style.visibility</p:attrName>
                                        </p:attrNameLst>
                                      </p:cBhvr>
                                      <p:to>
                                        <p:strVal val="visible"/>
                                      </p:to>
                                    </p:set>
                                    <p:anim calcmode="lin" valueType="num">
                                      <p:cBhvr additive="base">
                                        <p:cTn id="23" dur="500" fill="hold"/>
                                        <p:tgtEl>
                                          <p:spTgt spid="37891">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7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6" fill="hold" nodeType="clickEffect">
                                  <p:stCondLst>
                                    <p:cond delay="0"/>
                                  </p:stCondLst>
                                  <p:childTnLst>
                                    <p:set>
                                      <p:cBhvr>
                                        <p:cTn id="28" dur="1" fill="hold">
                                          <p:stCondLst>
                                            <p:cond delay="0"/>
                                          </p:stCondLst>
                                        </p:cTn>
                                        <p:tgtEl>
                                          <p:spTgt spid="37891">
                                            <p:txEl>
                                              <p:pRg st="4" end="4"/>
                                            </p:txEl>
                                          </p:spTgt>
                                        </p:tgtEl>
                                        <p:attrNameLst>
                                          <p:attrName>style.visibility</p:attrName>
                                        </p:attrNameLst>
                                      </p:cBhvr>
                                      <p:to>
                                        <p:strVal val="visible"/>
                                      </p:to>
                                    </p:set>
                                    <p:anim calcmode="lin" valueType="num">
                                      <p:cBhvr additive="base">
                                        <p:cTn id="29" dur="500" fill="hold"/>
                                        <p:tgtEl>
                                          <p:spTgt spid="37891">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84488D4-415D-69B3-C036-B58EACB6F413}"/>
              </a:ext>
            </a:extLst>
          </p:cNvPr>
          <p:cNvSpPr>
            <a:spLocks noGrp="1" noChangeArrowheads="1"/>
          </p:cNvSpPr>
          <p:nvPr>
            <p:ph type="title"/>
          </p:nvPr>
        </p:nvSpPr>
        <p:spPr>
          <a:xfrm>
            <a:off x="689901" y="692987"/>
            <a:ext cx="7803646" cy="795154"/>
          </a:xfrm>
          <a:noFill/>
          <a:ln/>
        </p:spPr>
        <p:txBody>
          <a:bodyPr wrap="square">
            <a:spAutoFit/>
          </a:bodyPr>
          <a:lstStyle/>
          <a:p>
            <a:pPr algn="ctr"/>
            <a:r>
              <a:rPr lang="en-US" altLang="en-US" sz="4267" b="1" dirty="0">
                <a:solidFill>
                  <a:schemeClr val="tx1"/>
                </a:solidFill>
                <a:latin typeface="Tahoma" panose="020B0604030504040204" pitchFamily="34" charset="0"/>
              </a:rPr>
              <a:t>Efforts to Avoid Repentance</a:t>
            </a:r>
            <a:endParaRPr lang="en-US" altLang="en-US" sz="3556" b="1" i="1" dirty="0">
              <a:solidFill>
                <a:schemeClr val="tx1"/>
              </a:solidFill>
              <a:latin typeface="Tahoma" panose="020B0604030504040204" pitchFamily="34" charset="0"/>
            </a:endParaRPr>
          </a:p>
        </p:txBody>
      </p:sp>
      <p:sp>
        <p:nvSpPr>
          <p:cNvPr id="39939" name="Rectangle 3">
            <a:extLst>
              <a:ext uri="{FF2B5EF4-FFF2-40B4-BE49-F238E27FC236}">
                <a16:creationId xmlns:a16="http://schemas.microsoft.com/office/drawing/2014/main" id="{0A3B785C-22A0-8402-8810-8E642E8A8C0F}"/>
              </a:ext>
            </a:extLst>
          </p:cNvPr>
          <p:cNvSpPr>
            <a:spLocks noGrp="1" noChangeArrowheads="1"/>
          </p:cNvSpPr>
          <p:nvPr>
            <p:ph type="body" idx="1"/>
          </p:nvPr>
        </p:nvSpPr>
        <p:spPr>
          <a:xfrm>
            <a:off x="40664" y="2142067"/>
            <a:ext cx="9084481" cy="3825663"/>
          </a:xfrm>
          <a:noFill/>
          <a:ln/>
          <a:effectLst>
            <a:outerShdw dist="35921" dir="2700000" algn="ctr" rotWithShape="0">
              <a:schemeClr val="bg1"/>
            </a:outerShdw>
          </a:effectLst>
        </p:spPr>
        <p:txBody>
          <a:bodyPr wrap="square">
            <a:spAutoFit/>
          </a:bodyPr>
          <a:lstStyle/>
          <a:p>
            <a:pPr>
              <a:lnSpc>
                <a:spcPct val="90000"/>
              </a:lnSpc>
            </a:pPr>
            <a:r>
              <a:rPr lang="en-US" altLang="en-US" sz="3200" dirty="0">
                <a:latin typeface="Tahoma" panose="020B0604030504040204" pitchFamily="34" charset="0"/>
                <a:cs typeface="Times New Roman" panose="02020603050405020304" pitchFamily="18" charset="0"/>
              </a:rPr>
              <a:t>Deny the existence of sin. (Malachi 1:6-14)</a:t>
            </a:r>
          </a:p>
          <a:p>
            <a:pPr>
              <a:lnSpc>
                <a:spcPct val="90000"/>
              </a:lnSpc>
            </a:pPr>
            <a:r>
              <a:rPr lang="en-US" altLang="en-US" sz="3200" dirty="0">
                <a:latin typeface="Tahoma" panose="020B0604030504040204" pitchFamily="34" charset="0"/>
                <a:cs typeface="Times New Roman" panose="02020603050405020304" pitchFamily="18" charset="0"/>
              </a:rPr>
              <a:t>Deny personal guilt. (1 Samuel 15:13, 15)</a:t>
            </a:r>
          </a:p>
          <a:p>
            <a:pPr>
              <a:lnSpc>
                <a:spcPct val="90000"/>
              </a:lnSpc>
            </a:pPr>
            <a:r>
              <a:rPr lang="en-US" altLang="en-US" sz="3200" dirty="0">
                <a:latin typeface="Tahoma" panose="020B0604030504040204" pitchFamily="34" charset="0"/>
                <a:cs typeface="Times New Roman" panose="02020603050405020304" pitchFamily="18" charset="0"/>
              </a:rPr>
              <a:t>Transfer responsibility for sin. (Ezekiel 18:20; Genesis 3:11-13)</a:t>
            </a:r>
          </a:p>
          <a:p>
            <a:pPr>
              <a:lnSpc>
                <a:spcPct val="90000"/>
              </a:lnSpc>
            </a:pPr>
            <a:r>
              <a:rPr lang="en-US" altLang="en-US" sz="3200" dirty="0">
                <a:latin typeface="Tahoma" panose="020B0604030504040204" pitchFamily="34" charset="0"/>
                <a:cs typeface="Times New Roman" panose="02020603050405020304" pitchFamily="18" charset="0"/>
              </a:rPr>
              <a:t>Cover up sin. (2 Samuel 11)</a:t>
            </a:r>
          </a:p>
          <a:p>
            <a:pPr>
              <a:lnSpc>
                <a:spcPct val="90000"/>
              </a:lnSpc>
            </a:pPr>
            <a:r>
              <a:rPr lang="en-US" altLang="en-US" sz="3200" dirty="0">
                <a:latin typeface="Tahoma" panose="020B0604030504040204" pitchFamily="34" charset="0"/>
                <a:cs typeface="Times New Roman" panose="02020603050405020304" pitchFamily="18" charset="0"/>
              </a:rPr>
              <a:t>Harm those who expose sin. (Matthew 14:1-11; Mark 6:17-28; cf. Galatians 4:16)</a:t>
            </a:r>
          </a:p>
          <a:p>
            <a:pPr>
              <a:lnSpc>
                <a:spcPct val="90000"/>
              </a:lnSpc>
            </a:pPr>
            <a:endParaRPr lang="en-US" altLang="en-US" sz="1778"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additive="base">
                                        <p:cTn id="7" dur="500" fill="hold"/>
                                        <p:tgtEl>
                                          <p:spTgt spid="399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993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childTnLst>
                                    <p:set>
                                      <p:cBhvr>
                                        <p:cTn id="12" dur="1" fill="hold">
                                          <p:stCondLst>
                                            <p:cond delay="0"/>
                                          </p:stCondLst>
                                        </p:cTn>
                                        <p:tgtEl>
                                          <p:spTgt spid="39939">
                                            <p:txEl>
                                              <p:pRg st="1" end="1"/>
                                            </p:txEl>
                                          </p:spTgt>
                                        </p:tgtEl>
                                        <p:attrNameLst>
                                          <p:attrName>style.visibility</p:attrName>
                                        </p:attrNameLst>
                                      </p:cBhvr>
                                      <p:to>
                                        <p:strVal val="visible"/>
                                      </p:to>
                                    </p:set>
                                    <p:anim calcmode="lin" valueType="num">
                                      <p:cBhvr additive="base">
                                        <p:cTn id="13" dur="500" fill="hold"/>
                                        <p:tgtEl>
                                          <p:spTgt spid="399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993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childTnLst>
                                    <p:set>
                                      <p:cBhvr>
                                        <p:cTn id="18" dur="1" fill="hold">
                                          <p:stCondLst>
                                            <p:cond delay="0"/>
                                          </p:stCondLst>
                                        </p:cTn>
                                        <p:tgtEl>
                                          <p:spTgt spid="39939">
                                            <p:txEl>
                                              <p:pRg st="2" end="2"/>
                                            </p:txEl>
                                          </p:spTgt>
                                        </p:tgtEl>
                                        <p:attrNameLst>
                                          <p:attrName>style.visibility</p:attrName>
                                        </p:attrNameLst>
                                      </p:cBhvr>
                                      <p:to>
                                        <p:strVal val="visible"/>
                                      </p:to>
                                    </p:set>
                                    <p:anim calcmode="lin" valueType="num">
                                      <p:cBhvr additive="base">
                                        <p:cTn id="19" dur="500" fill="hold"/>
                                        <p:tgtEl>
                                          <p:spTgt spid="3993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993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nodeType="clickEffect">
                                  <p:stCondLst>
                                    <p:cond delay="0"/>
                                  </p:stCondLst>
                                  <p:childTnLst>
                                    <p:set>
                                      <p:cBhvr>
                                        <p:cTn id="24" dur="1" fill="hold">
                                          <p:stCondLst>
                                            <p:cond delay="0"/>
                                          </p:stCondLst>
                                        </p:cTn>
                                        <p:tgtEl>
                                          <p:spTgt spid="39939">
                                            <p:txEl>
                                              <p:pRg st="3" end="3"/>
                                            </p:txEl>
                                          </p:spTgt>
                                        </p:tgtEl>
                                        <p:attrNameLst>
                                          <p:attrName>style.visibility</p:attrName>
                                        </p:attrNameLst>
                                      </p:cBhvr>
                                      <p:to>
                                        <p:strVal val="visible"/>
                                      </p:to>
                                    </p:set>
                                    <p:anim calcmode="lin" valueType="num">
                                      <p:cBhvr additive="base">
                                        <p:cTn id="25" dur="500" fill="hold"/>
                                        <p:tgtEl>
                                          <p:spTgt spid="3993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993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3" fill="hold" nodeType="clickEffect">
                                  <p:stCondLst>
                                    <p:cond delay="0"/>
                                  </p:stCondLst>
                                  <p:childTnLst>
                                    <p:set>
                                      <p:cBhvr>
                                        <p:cTn id="30" dur="1" fill="hold">
                                          <p:stCondLst>
                                            <p:cond delay="0"/>
                                          </p:stCondLst>
                                        </p:cTn>
                                        <p:tgtEl>
                                          <p:spTgt spid="39939">
                                            <p:txEl>
                                              <p:pRg st="4" end="4"/>
                                            </p:txEl>
                                          </p:spTgt>
                                        </p:tgtEl>
                                        <p:attrNameLst>
                                          <p:attrName>style.visibility</p:attrName>
                                        </p:attrNameLst>
                                      </p:cBhvr>
                                      <p:to>
                                        <p:strVal val="visible"/>
                                      </p:to>
                                    </p:set>
                                    <p:anim calcmode="lin" valueType="num">
                                      <p:cBhvr additive="base">
                                        <p:cTn id="31" dur="500" fill="hold"/>
                                        <p:tgtEl>
                                          <p:spTgt spid="3993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9939">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8CDADF3-62E1-EDE7-F92E-4C0CED8AB31A}"/>
              </a:ext>
            </a:extLst>
          </p:cNvPr>
          <p:cNvSpPr>
            <a:spLocks noGrp="1" noChangeArrowheads="1"/>
          </p:cNvSpPr>
          <p:nvPr>
            <p:ph type="title"/>
          </p:nvPr>
        </p:nvSpPr>
        <p:spPr>
          <a:xfrm>
            <a:off x="999243" y="264343"/>
            <a:ext cx="7179733" cy="877163"/>
          </a:xfrm>
          <a:noFill/>
          <a:ln/>
        </p:spPr>
        <p:txBody>
          <a:bodyPr>
            <a:spAutoFit/>
          </a:bodyPr>
          <a:lstStyle/>
          <a:p>
            <a:pPr algn="ctr"/>
            <a:r>
              <a:rPr lang="en-US" altLang="en-US" sz="4800" b="1" dirty="0">
                <a:solidFill>
                  <a:schemeClr val="tx1"/>
                </a:solidFill>
                <a:latin typeface="Tahoma" panose="020B0604030504040204" pitchFamily="34" charset="0"/>
              </a:rPr>
              <a:t>God’s Solution To Sin</a:t>
            </a:r>
          </a:p>
        </p:txBody>
      </p:sp>
      <p:sp>
        <p:nvSpPr>
          <p:cNvPr id="55299" name="Rectangle 3">
            <a:extLst>
              <a:ext uri="{FF2B5EF4-FFF2-40B4-BE49-F238E27FC236}">
                <a16:creationId xmlns:a16="http://schemas.microsoft.com/office/drawing/2014/main" id="{4919BAA5-6172-25BA-728A-970099E675CD}"/>
              </a:ext>
            </a:extLst>
          </p:cNvPr>
          <p:cNvSpPr>
            <a:spLocks noGrp="1" noChangeArrowheads="1"/>
          </p:cNvSpPr>
          <p:nvPr>
            <p:ph type="body" idx="1"/>
          </p:nvPr>
        </p:nvSpPr>
        <p:spPr>
          <a:xfrm>
            <a:off x="215153" y="1314824"/>
            <a:ext cx="8624047" cy="4835939"/>
          </a:xfrm>
          <a:noFill/>
          <a:ln/>
          <a:effectLst>
            <a:outerShdw dist="35921" dir="2700000" algn="ctr" rotWithShape="0">
              <a:schemeClr val="bg1"/>
            </a:outerShdw>
          </a:effectLst>
        </p:spPr>
        <p:txBody>
          <a:bodyPr>
            <a:spAutoFit/>
          </a:bodyPr>
          <a:lstStyle/>
          <a:p>
            <a:pPr>
              <a:lnSpc>
                <a:spcPct val="90000"/>
              </a:lnSpc>
            </a:pPr>
            <a:r>
              <a:rPr lang="en-US" altLang="en-US" sz="5000" b="1" dirty="0"/>
              <a:t>Repent and turn to God </a:t>
            </a:r>
            <a:br>
              <a:rPr lang="en-US" altLang="en-US" sz="5333" b="1" dirty="0"/>
            </a:br>
            <a:r>
              <a:rPr lang="en-US" altLang="en-US" sz="4000" b="1" dirty="0"/>
              <a:t>(Luke 13:1-4; Luke 15)</a:t>
            </a:r>
          </a:p>
          <a:p>
            <a:pPr>
              <a:lnSpc>
                <a:spcPct val="90000"/>
              </a:lnSpc>
            </a:pPr>
            <a:r>
              <a:rPr lang="en-US" altLang="en-US" sz="5000" b="1" dirty="0"/>
              <a:t>Repent, performing deeds appropriate to repentance</a:t>
            </a:r>
            <a:r>
              <a:rPr lang="en-US" altLang="en-US" sz="4800" b="1" dirty="0"/>
              <a:t> </a:t>
            </a:r>
            <a:r>
              <a:rPr lang="en-US" altLang="en-US" sz="4000" b="1" dirty="0"/>
              <a:t>(Acts 26:19-20)</a:t>
            </a:r>
          </a:p>
          <a:p>
            <a:pPr>
              <a:lnSpc>
                <a:spcPct val="90000"/>
              </a:lnSpc>
            </a:pPr>
            <a:r>
              <a:rPr lang="en-US" altLang="en-US" sz="5000" b="1" dirty="0"/>
              <a:t>Repent and escape the wrath to come! </a:t>
            </a:r>
            <a:r>
              <a:rPr lang="en-US" altLang="en-US" sz="4000" b="1" dirty="0"/>
              <a:t>(Luke 3:7-8)</a:t>
            </a:r>
            <a:endParaRPr lang="en-US" alt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nodeType="clickEffect">
                                  <p:stCondLst>
                                    <p:cond delay="0"/>
                                  </p:stCondLst>
                                  <p:childTnLst>
                                    <p:set>
                                      <p:cBhvr>
                                        <p:cTn id="6" dur="1" fill="hold">
                                          <p:stCondLst>
                                            <p:cond delay="0"/>
                                          </p:stCondLst>
                                        </p:cTn>
                                        <p:tgtEl>
                                          <p:spTgt spid="55299">
                                            <p:bg/>
                                          </p:spTgt>
                                        </p:tgtEl>
                                        <p:attrNameLst>
                                          <p:attrName>style.visibility</p:attrName>
                                        </p:attrNameLst>
                                      </p:cBhvr>
                                      <p:to>
                                        <p:strVal val="visible"/>
                                      </p:to>
                                    </p:set>
                                    <p:anim calcmode="lin" valueType="num">
                                      <p:cBhvr>
                                        <p:cTn id="7" dur="500" fill="hold"/>
                                        <p:tgtEl>
                                          <p:spTgt spid="55299">
                                            <p:bg/>
                                          </p:spTgt>
                                        </p:tgtEl>
                                        <p:attrNameLst>
                                          <p:attrName>ppt_w</p:attrName>
                                        </p:attrNameLst>
                                      </p:cBhvr>
                                      <p:tavLst>
                                        <p:tav tm="0">
                                          <p:val>
                                            <p:fltVal val="0"/>
                                          </p:val>
                                        </p:tav>
                                        <p:tav tm="100000">
                                          <p:val>
                                            <p:strVal val="#ppt_w"/>
                                          </p:val>
                                        </p:tav>
                                      </p:tavLst>
                                    </p:anim>
                                    <p:anim calcmode="lin" valueType="num">
                                      <p:cBhvr>
                                        <p:cTn id="8" dur="500" fill="hold"/>
                                        <p:tgtEl>
                                          <p:spTgt spid="55299">
                                            <p:bg/>
                                          </p:spTgt>
                                        </p:tgtEl>
                                        <p:attrNameLst>
                                          <p:attrName>ppt_h</p:attrName>
                                        </p:attrNameLst>
                                      </p:cBhvr>
                                      <p:tavLst>
                                        <p:tav tm="0">
                                          <p:val>
                                            <p:fltVal val="0"/>
                                          </p:val>
                                        </p:tav>
                                        <p:tav tm="100000">
                                          <p:val>
                                            <p:strVal val="#ppt_h"/>
                                          </p:val>
                                        </p:tav>
                                      </p:tavLst>
                                    </p:anim>
                                    <p:anim calcmode="lin" valueType="num">
                                      <p:cBhvr>
                                        <p:cTn id="9" dur="500" fill="hold"/>
                                        <p:tgtEl>
                                          <p:spTgt spid="55299">
                                            <p:bg/>
                                          </p:spTgt>
                                        </p:tgtEl>
                                        <p:attrNameLst>
                                          <p:attrName>ppt_x</p:attrName>
                                        </p:attrNameLst>
                                      </p:cBhvr>
                                      <p:tavLst>
                                        <p:tav tm="0">
                                          <p:val>
                                            <p:fltVal val="0.5"/>
                                          </p:val>
                                        </p:tav>
                                        <p:tav tm="100000">
                                          <p:val>
                                            <p:strVal val="#ppt_x"/>
                                          </p:val>
                                        </p:tav>
                                      </p:tavLst>
                                    </p:anim>
                                    <p:anim calcmode="lin" valueType="num">
                                      <p:cBhvr>
                                        <p:cTn id="10" dur="500" fill="hold"/>
                                        <p:tgtEl>
                                          <p:spTgt spid="55299">
                                            <p:bg/>
                                          </p:spTgt>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0"/>
                                  </p:stCondLst>
                                  <p:childTnLst>
                                    <p:set>
                                      <p:cBhvr>
                                        <p:cTn id="12" dur="1" fill="hold">
                                          <p:stCondLst>
                                            <p:cond delay="0"/>
                                          </p:stCondLst>
                                        </p:cTn>
                                        <p:tgtEl>
                                          <p:spTgt spid="55299">
                                            <p:txEl>
                                              <p:pRg st="0" end="0"/>
                                            </p:txEl>
                                          </p:spTgt>
                                        </p:tgtEl>
                                        <p:attrNameLst>
                                          <p:attrName>style.visibility</p:attrName>
                                        </p:attrNameLst>
                                      </p:cBhvr>
                                      <p:to>
                                        <p:strVal val="visible"/>
                                      </p:to>
                                    </p:set>
                                    <p:anim calcmode="lin" valueType="num">
                                      <p:cBhvr>
                                        <p:cTn id="13" dur="500" fill="hold"/>
                                        <p:tgtEl>
                                          <p:spTgt spid="5529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5299">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55299">
                                            <p:txEl>
                                              <p:pRg st="0" end="0"/>
                                            </p:txEl>
                                          </p:spTgt>
                                        </p:tgtEl>
                                        <p:attrNameLst>
                                          <p:attrName>ppt_x</p:attrName>
                                        </p:attrNameLst>
                                      </p:cBhvr>
                                      <p:tavLst>
                                        <p:tav tm="0">
                                          <p:val>
                                            <p:fltVal val="0.5"/>
                                          </p:val>
                                        </p:tav>
                                        <p:tav tm="100000">
                                          <p:val>
                                            <p:strVal val="#ppt_x"/>
                                          </p:val>
                                        </p:tav>
                                      </p:tavLst>
                                    </p:anim>
                                    <p:anim calcmode="lin" valueType="num">
                                      <p:cBhvr>
                                        <p:cTn id="16" dur="500" fill="hold"/>
                                        <p:tgtEl>
                                          <p:spTgt spid="5529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528" fill="hold" nodeType="clickEffect">
                                  <p:stCondLst>
                                    <p:cond delay="0"/>
                                  </p:stCondLst>
                                  <p:childTnLst>
                                    <p:set>
                                      <p:cBhvr>
                                        <p:cTn id="20" dur="1" fill="hold">
                                          <p:stCondLst>
                                            <p:cond delay="0"/>
                                          </p:stCondLst>
                                        </p:cTn>
                                        <p:tgtEl>
                                          <p:spTgt spid="55299">
                                            <p:txEl>
                                              <p:pRg st="1" end="1"/>
                                            </p:txEl>
                                          </p:spTgt>
                                        </p:tgtEl>
                                        <p:attrNameLst>
                                          <p:attrName>style.visibility</p:attrName>
                                        </p:attrNameLst>
                                      </p:cBhvr>
                                      <p:to>
                                        <p:strVal val="visible"/>
                                      </p:to>
                                    </p:set>
                                    <p:anim calcmode="lin" valueType="num">
                                      <p:cBhvr>
                                        <p:cTn id="21" dur="500" fill="hold"/>
                                        <p:tgtEl>
                                          <p:spTgt spid="55299">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55299">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55299">
                                            <p:txEl>
                                              <p:pRg st="1" end="1"/>
                                            </p:txEl>
                                          </p:spTgt>
                                        </p:tgtEl>
                                        <p:attrNameLst>
                                          <p:attrName>ppt_x</p:attrName>
                                        </p:attrNameLst>
                                      </p:cBhvr>
                                      <p:tavLst>
                                        <p:tav tm="0">
                                          <p:val>
                                            <p:fltVal val="0.5"/>
                                          </p:val>
                                        </p:tav>
                                        <p:tav tm="100000">
                                          <p:val>
                                            <p:strVal val="#ppt_x"/>
                                          </p:val>
                                        </p:tav>
                                      </p:tavLst>
                                    </p:anim>
                                    <p:anim calcmode="lin" valueType="num">
                                      <p:cBhvr>
                                        <p:cTn id="24" dur="500" fill="hold"/>
                                        <p:tgtEl>
                                          <p:spTgt spid="5529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528" fill="hold" nodeType="clickEffect">
                                  <p:stCondLst>
                                    <p:cond delay="0"/>
                                  </p:stCondLst>
                                  <p:childTnLst>
                                    <p:set>
                                      <p:cBhvr>
                                        <p:cTn id="28" dur="1" fill="hold">
                                          <p:stCondLst>
                                            <p:cond delay="0"/>
                                          </p:stCondLst>
                                        </p:cTn>
                                        <p:tgtEl>
                                          <p:spTgt spid="55299">
                                            <p:txEl>
                                              <p:pRg st="2" end="2"/>
                                            </p:txEl>
                                          </p:spTgt>
                                        </p:tgtEl>
                                        <p:attrNameLst>
                                          <p:attrName>style.visibility</p:attrName>
                                        </p:attrNameLst>
                                      </p:cBhvr>
                                      <p:to>
                                        <p:strVal val="visible"/>
                                      </p:to>
                                    </p:set>
                                    <p:anim calcmode="lin" valueType="num">
                                      <p:cBhvr>
                                        <p:cTn id="29" dur="500" fill="hold"/>
                                        <p:tgtEl>
                                          <p:spTgt spid="55299">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55299">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55299">
                                            <p:txEl>
                                              <p:pRg st="2" end="2"/>
                                            </p:txEl>
                                          </p:spTgt>
                                        </p:tgtEl>
                                        <p:attrNameLst>
                                          <p:attrName>ppt_x</p:attrName>
                                        </p:attrNameLst>
                                      </p:cBhvr>
                                      <p:tavLst>
                                        <p:tav tm="0">
                                          <p:val>
                                            <p:fltVal val="0.5"/>
                                          </p:val>
                                        </p:tav>
                                        <p:tav tm="100000">
                                          <p:val>
                                            <p:strVal val="#ppt_x"/>
                                          </p:val>
                                        </p:tav>
                                      </p:tavLst>
                                    </p:anim>
                                    <p:anim calcmode="lin" valueType="num">
                                      <p:cBhvr>
                                        <p:cTn id="32" dur="500" fill="hold"/>
                                        <p:tgtEl>
                                          <p:spTgt spid="55299">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902487"/>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32</a:t>
            </a:r>
          </a:p>
        </p:txBody>
      </p:sp>
      <p:sp>
        <p:nvSpPr>
          <p:cNvPr id="6" name="TextBox 5">
            <a:extLst>
              <a:ext uri="{FF2B5EF4-FFF2-40B4-BE49-F238E27FC236}">
                <a16:creationId xmlns:a16="http://schemas.microsoft.com/office/drawing/2014/main" id="{9240CDEF-BF0A-F32D-226D-364D3D16D313}"/>
              </a:ext>
            </a:extLst>
          </p:cNvPr>
          <p:cNvSpPr txBox="1"/>
          <p:nvPr/>
        </p:nvSpPr>
        <p:spPr>
          <a:xfrm>
            <a:off x="3491703" y="5199687"/>
            <a:ext cx="2222504"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June 18,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Tree>
    <p:extLst>
      <p:ext uri="{BB962C8B-B14F-4D97-AF65-F5344CB8AC3E}">
        <p14:creationId xmlns:p14="http://schemas.microsoft.com/office/powerpoint/2010/main" val="1850691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82880" y="1117600"/>
            <a:ext cx="8778240" cy="4637167"/>
          </a:xfrm>
        </p:spPr>
        <p:txBody>
          <a:bodyPr>
            <a:spAutoFit/>
          </a:bodyPr>
          <a:lstStyle/>
          <a:p>
            <a:pPr marL="0" indent="0">
              <a:buNone/>
            </a:pPr>
            <a:r>
              <a:rPr lang="en-US" sz="2800" b="1" dirty="0"/>
              <a:t>Psalms 32:1-2</a:t>
            </a:r>
            <a:r>
              <a:rPr lang="en-US" sz="2800" dirty="0"/>
              <a:t>, </a:t>
            </a:r>
            <a:r>
              <a:rPr lang="en-US" sz="2800" i="1" dirty="0"/>
              <a:t>“</a:t>
            </a:r>
            <a:r>
              <a:rPr lang="en-US" sz="2800" b="1" i="1" dirty="0"/>
              <a:t>How blessed is he whose transgression is forgiven, Whose sin is covered! How blessed is the man to whom the Lord does not impute iniquity, and in whose spirit there is no deceit!</a:t>
            </a:r>
            <a:r>
              <a:rPr lang="en-US" sz="2800" i="1" dirty="0"/>
              <a:t>”</a:t>
            </a:r>
          </a:p>
          <a:p>
            <a:r>
              <a:rPr lang="en-US" sz="2800" dirty="0"/>
              <a:t>“Blessed” describes a blissful state, one with hope and joy.</a:t>
            </a:r>
          </a:p>
          <a:p>
            <a:r>
              <a:rPr lang="en-US" sz="2800" dirty="0"/>
              <a:t>Four of God’s blessings are described here:</a:t>
            </a:r>
          </a:p>
          <a:p>
            <a:pPr lvl="1"/>
            <a:r>
              <a:rPr lang="en-US" sz="2600" dirty="0"/>
              <a:t>Transgression is forgiven</a:t>
            </a:r>
          </a:p>
          <a:p>
            <a:pPr lvl="1"/>
            <a:r>
              <a:rPr lang="en-US" sz="2600" dirty="0"/>
              <a:t>Sin is covered</a:t>
            </a:r>
          </a:p>
          <a:p>
            <a:pPr lvl="1"/>
            <a:r>
              <a:rPr lang="en-US" sz="2600" dirty="0"/>
              <a:t>Iniquity not imputed</a:t>
            </a:r>
          </a:p>
          <a:p>
            <a:pPr lvl="1"/>
            <a:r>
              <a:rPr lang="en-US" sz="2600" dirty="0"/>
              <a:t>In his spirit is no deceit found</a:t>
            </a:r>
          </a:p>
        </p:txBody>
      </p:sp>
    </p:spTree>
    <p:extLst>
      <p:ext uri="{BB962C8B-B14F-4D97-AF65-F5344CB8AC3E}">
        <p14:creationId xmlns:p14="http://schemas.microsoft.com/office/powerpoint/2010/main" val="25426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226245" y="998071"/>
            <a:ext cx="8745147" cy="5693866"/>
          </a:xfrm>
        </p:spPr>
        <p:txBody>
          <a:bodyPr wrap="square">
            <a:spAutoFit/>
          </a:bodyPr>
          <a:lstStyle/>
          <a:p>
            <a:pPr marL="0" indent="0">
              <a:spcBef>
                <a:spcPts val="0"/>
              </a:spcBef>
              <a:buNone/>
            </a:pPr>
            <a:r>
              <a:rPr lang="en-US" sz="2800" b="1" dirty="0"/>
              <a:t>Psalms 32:1</a:t>
            </a:r>
            <a:r>
              <a:rPr lang="en-US" sz="2800" dirty="0"/>
              <a:t>, </a:t>
            </a:r>
            <a:r>
              <a:rPr lang="en-US" sz="2800" i="1" dirty="0"/>
              <a:t>“</a:t>
            </a:r>
            <a:r>
              <a:rPr lang="en-US" sz="2800" b="1" i="1" dirty="0"/>
              <a:t>How blessed is he whose transgression is forgiven, Whose sin is covered!</a:t>
            </a:r>
            <a:r>
              <a:rPr lang="en-US" sz="2800" i="1" dirty="0"/>
              <a:t>”</a:t>
            </a:r>
          </a:p>
          <a:p>
            <a:pPr>
              <a:spcBef>
                <a:spcPts val="0"/>
              </a:spcBef>
            </a:pPr>
            <a:r>
              <a:rPr lang="en-US" sz="2800" dirty="0"/>
              <a:t>How blessed is he whose transgression is forgiven.</a:t>
            </a:r>
          </a:p>
          <a:p>
            <a:pPr lvl="1">
              <a:spcBef>
                <a:spcPts val="0"/>
              </a:spcBef>
            </a:pPr>
            <a:r>
              <a:rPr lang="en-US" sz="2800" dirty="0"/>
              <a:t>Every deed that is contrary to God’s law is sin (1 John 3:4;</a:t>
            </a:r>
            <a:br>
              <a:rPr lang="en-US" sz="2800" dirty="0"/>
            </a:br>
            <a:r>
              <a:rPr lang="en-US" sz="2800" dirty="0"/>
              <a:t>cf. James 2:10-11; Romans 4:15)</a:t>
            </a:r>
          </a:p>
          <a:p>
            <a:pPr lvl="1">
              <a:spcBef>
                <a:spcPts val="0"/>
              </a:spcBef>
            </a:pPr>
            <a:r>
              <a:rPr lang="en-US" sz="2800" dirty="0"/>
              <a:t>Every such deed brings a curse (Galatians 3:10;</a:t>
            </a:r>
            <a:br>
              <a:rPr lang="en-US" sz="2800" dirty="0"/>
            </a:br>
            <a:r>
              <a:rPr lang="en-US" sz="2800" dirty="0"/>
              <a:t>cf. Deuteronomy 27:26; 11:28; Jeremiah 11:3)</a:t>
            </a:r>
          </a:p>
          <a:p>
            <a:pPr>
              <a:spcBef>
                <a:spcPts val="0"/>
              </a:spcBef>
            </a:pPr>
            <a:r>
              <a:rPr lang="en-US" sz="2800" dirty="0"/>
              <a:t>By contrast, blessed is the person who avoids sin (Psalms 1:1), </a:t>
            </a:r>
            <a:br>
              <a:rPr lang="en-US" sz="2800" dirty="0"/>
            </a:br>
            <a:r>
              <a:rPr lang="en-US" sz="2800" dirty="0"/>
              <a:t>“who practices righteousness at all times” (106:3; 119:2; 128:1)</a:t>
            </a:r>
          </a:p>
          <a:p>
            <a:pPr>
              <a:spcBef>
                <a:spcPts val="0"/>
              </a:spcBef>
            </a:pPr>
            <a:r>
              <a:rPr lang="en-US" sz="2800" dirty="0"/>
              <a:t>Who can claim to have avoided sin in every respect? No one.</a:t>
            </a:r>
          </a:p>
          <a:p>
            <a:pPr lvl="1">
              <a:spcBef>
                <a:spcPts val="0"/>
              </a:spcBef>
            </a:pPr>
            <a:r>
              <a:rPr lang="en-US" sz="2800" dirty="0"/>
              <a:t>“Indeed, there is not a righteous man on earth who continually does good and who never sins.” (Ecclesiastes 7:20;</a:t>
            </a:r>
            <a:br>
              <a:rPr lang="en-US" sz="2800" dirty="0"/>
            </a:br>
            <a:r>
              <a:rPr lang="en-US" sz="2800" dirty="0"/>
              <a:t>cf. 1 Kings 8:46; Romans 3:23; 1 John 1:8-10).</a:t>
            </a:r>
          </a:p>
        </p:txBody>
      </p:sp>
    </p:spTree>
    <p:extLst>
      <p:ext uri="{BB962C8B-B14F-4D97-AF65-F5344CB8AC3E}">
        <p14:creationId xmlns:p14="http://schemas.microsoft.com/office/powerpoint/2010/main" val="358799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1202</TotalTime>
  <Words>516</Words>
  <Application>Microsoft Office PowerPoint</Application>
  <PresentationFormat>On-screen Show (4:3)</PresentationFormat>
  <Paragraphs>63</Paragraphs>
  <Slides>7</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What Produces Repentance?</vt:lpstr>
      <vt:lpstr>Efforts to Avoid Repentance</vt:lpstr>
      <vt:lpstr>God’s Solution To Sin</vt:lpstr>
      <vt:lpstr>Psalms Of Repentance</vt:lpstr>
      <vt:lpstr>Psalms 32 – Psalms of Repentance</vt:lpstr>
      <vt:lpstr>Psalms 32 – Psalms of Repentance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26</cp:revision>
  <cp:lastPrinted>2023-06-24T20:14:10Z</cp:lastPrinted>
  <dcterms:created xsi:type="dcterms:W3CDTF">2023-05-07T12:43:35Z</dcterms:created>
  <dcterms:modified xsi:type="dcterms:W3CDTF">2023-06-24T20:14:45Z</dcterms:modified>
</cp:coreProperties>
</file>